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70" r:id="rId7"/>
    <p:sldId id="290" r:id="rId8"/>
    <p:sldId id="320" r:id="rId9"/>
    <p:sldId id="315" r:id="rId10"/>
    <p:sldId id="316" r:id="rId11"/>
    <p:sldId id="31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7EF1F-4443-4034-8D78-FD3FA27604D4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8A50-F8F5-4373-AD49-C40DE058D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827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2128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4376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176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835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868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2499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1495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0697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4458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291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851648" cy="2362200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MATLAB®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10000"/>
            <a:ext cx="6022848" cy="17526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An Introduction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Arithmetic Operators and </a:t>
            </a:r>
            <a:b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Order of Operations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350520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EDU&gt;&gt;  10/5*2   </a:t>
            </a:r>
            <a:endParaRPr lang="en-US" sz="2400" dirty="0">
              <a:latin typeface="Courier New" panose="02070309020205020404" pitchFamily="49" charset="0"/>
              <a:ea typeface="Calibri" panose="020F0502020204030204" pitchFamily="34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 </a:t>
            </a:r>
          </a:p>
          <a:p>
            <a:r>
              <a:rPr lang="en-US" sz="2400" dirty="0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EDU&gt;&gt;  5*2^3+4(2)</a:t>
            </a:r>
            <a:endParaRPr lang="en-US" sz="2400" dirty="0">
              <a:latin typeface="Courier New" panose="02070309020205020404" pitchFamily="49" charset="0"/>
              <a:ea typeface="Calibri" panose="020F0502020204030204" pitchFamily="34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 </a:t>
            </a:r>
          </a:p>
          <a:p>
            <a:r>
              <a:rPr lang="en-US" sz="2400" dirty="0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EDU&gt;&gt; </a:t>
            </a:r>
            <a:r>
              <a:rPr lang="en-US" sz="2400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-1^4</a:t>
            </a:r>
          </a:p>
          <a:p>
            <a:r>
              <a:rPr lang="en-US" sz="2400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 </a:t>
            </a:r>
          </a:p>
          <a:p>
            <a:r>
              <a:rPr lang="en-US" sz="2400" dirty="0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EDU&gt;&gt;  8^1/3</a:t>
            </a:r>
            <a:endParaRPr lang="en-US" sz="2400" dirty="0">
              <a:effectLst/>
              <a:latin typeface="Courier New" panose="02070309020205020404" pitchFamily="49" charset="0"/>
              <a:ea typeface="Calibri" panose="020F0502020204030204" pitchFamily="34" charset="0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2514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Some Examples: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72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3712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Exercise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3288"/>
            <a:ext cx="8229600" cy="23622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9669" y="2438400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Calculate the area and circumference of a circle with a radius of 4 cm.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4114800"/>
            <a:ext cx="6477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Area = 50.27 cm</a:t>
            </a:r>
            <a:r>
              <a:rPr lang="en-US" sz="28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Circumference = 25.13 cm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68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What is MATLAB®?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0"/>
            <a:ext cx="8686800" cy="4419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MATLAB® /Simulink® is a powerful software tool for: 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Performing mathematical computations and signal processing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 Analyzing and visualizing data (excellent graphics tools)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Modeling physical systems and phenomena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Testing engineering designs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Industry Applications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1772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Aircraft/Defense: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control and guidance system design and simulation, communications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Robotics: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design and control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Automotive: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cruise control, stability enhancement, fuel injection systems, hybrid power-train, sound suppression …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Communications: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voice over internet, cell-phone, satellite, antenna design, wireless, error coding …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Biotech, Pharmaceutical, Medical: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drug discovery and development, imaging procedures, cancer diagnosis …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Industry Applications (con’t)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657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Electronics: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chip design, acoustics, voice processing and recognition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Industrial Automation and Machinery: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sensor design, machinery design and control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Utilities and Energy: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power conversion and control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Computers: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security systems, printer design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Financial: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portfolio management and risk, commodity trading, currency markets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09800"/>
            <a:ext cx="7772400" cy="1362456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4"/>
                </a:solidFill>
                <a:effectLst/>
              </a:rPr>
              <a:t>MATLAB® </a:t>
            </a:r>
            <a:r>
              <a:rPr lang="en-US" dirty="0" smtClean="0">
                <a:solidFill>
                  <a:schemeClr val="accent4"/>
                </a:solidFill>
                <a:effectLst/>
              </a:rPr>
              <a:t>Desktop</a:t>
            </a:r>
            <a:endParaRPr lang="en-US" b="1" dirty="0">
              <a:solidFill>
                <a:schemeClr val="accent4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MATLAB Desktop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76800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Command window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is where you type MATLAB commands following the prompt:  EDU&gt;&gt;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Workspace window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shows all the variables you have defined in your current session.  Variables can actually be manipulated within the workspace window.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Command History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window displays all the MATLAB commands you have used recently – even includes some past sessions.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Current Folder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window displays all the files in whatever folder you select to be current.</a:t>
            </a:r>
            <a:endParaRPr lang="en-US" sz="2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MATLAB Desktop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24" y="1295400"/>
            <a:ext cx="8114352" cy="4648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9576" y="6008806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You can select what is on your desktop by Clicking on Layout.  Go down to Command History and select docked.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2362200" y="2133600"/>
            <a:ext cx="4038600" cy="40386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898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667000"/>
            <a:ext cx="7772400" cy="1362456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4"/>
                </a:solidFill>
                <a:effectLst/>
              </a:rPr>
              <a:t>Using MATLAB® As a Calculator</a:t>
            </a:r>
            <a:endParaRPr lang="en-US" b="1" dirty="0"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7417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Arithmetic Operators and </a:t>
            </a:r>
            <a:b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Order of Operations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1148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Addition (+), Subtraction (-), Multiplication (*), Division (/), Power (^)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Order of Operations (same rules you should already know from math class and using a calculator)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		1. Complete all calculations inside parenthesis or  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              brackets using the precedent rules below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		2. Powers (left to right)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		3. Multiplication and Division (left to right)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		4. Addition and Subtraction (left to right)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85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1641</TotalTime>
  <Words>357</Words>
  <Application>Microsoft Office PowerPoint</Application>
  <PresentationFormat>On-screen Show (4:3)</PresentationFormat>
  <Paragraphs>62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Constantia</vt:lpstr>
      <vt:lpstr>Courier New</vt:lpstr>
      <vt:lpstr>Wingdings</vt:lpstr>
      <vt:lpstr>Wingdings 2</vt:lpstr>
      <vt:lpstr>Flow</vt:lpstr>
      <vt:lpstr>MATLAB® </vt:lpstr>
      <vt:lpstr>What is MATLAB®?</vt:lpstr>
      <vt:lpstr>Industry Applications</vt:lpstr>
      <vt:lpstr>Industry Applications (con’t)</vt:lpstr>
      <vt:lpstr>MATLAB® Desktop</vt:lpstr>
      <vt:lpstr>MATLAB Desktop</vt:lpstr>
      <vt:lpstr>MATLAB Desktop</vt:lpstr>
      <vt:lpstr>Using MATLAB® As a Calculator</vt:lpstr>
      <vt:lpstr>Arithmetic Operators and  Order of Operations</vt:lpstr>
      <vt:lpstr>Arithmetic Operators and  Order of Operations</vt:lpstr>
      <vt:lpstr>Exercise 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DIGITAL SIGNAL PROCESSING</dc:title>
  <dc:creator>Kathy</dc:creator>
  <cp:lastModifiedBy>Kathy</cp:lastModifiedBy>
  <cp:revision>192</cp:revision>
  <dcterms:created xsi:type="dcterms:W3CDTF">2009-01-04T18:54:06Z</dcterms:created>
  <dcterms:modified xsi:type="dcterms:W3CDTF">2014-08-13T13:08:54Z</dcterms:modified>
</cp:coreProperties>
</file>